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49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61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0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86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79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626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6/22/2024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2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6/22/2024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261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6/22/2024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72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27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83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75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kyscrapers And Location Icons">
            <a:extLst>
              <a:ext uri="{FF2B5EF4-FFF2-40B4-BE49-F238E27FC236}">
                <a16:creationId xmlns:a16="http://schemas.microsoft.com/office/drawing/2014/main" id="{DC65F830-46FA-80D9-EDF0-7643F23EF5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888006"/>
            <a:ext cx="12188952" cy="1969994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4539"/>
            <a:ext cx="12188952" cy="2368866"/>
          </a:xfrm>
          <a:prstGeom prst="rect">
            <a:avLst/>
          </a:prstGeom>
          <a:gradFill>
            <a:gsLst>
              <a:gs pos="42000">
                <a:srgbClr val="000000">
                  <a:alpha val="16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1E015-B5A8-8804-7FD4-EE6D09DB2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71758"/>
            <a:ext cx="9906000" cy="387114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Real Estate Software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44A02-4134-44E0-35EB-D4AB26CB4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Presented by Dhruvi Nisar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722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0ECF2-E00E-B081-9195-75237E17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Understanding the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BDA-CE0B-4DCA-3D09-09CFBB115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80" y="1559051"/>
            <a:ext cx="11599520" cy="4792587"/>
          </a:xfrm>
        </p:spPr>
        <p:txBody>
          <a:bodyPr/>
          <a:lstStyle/>
          <a:p>
            <a:r>
              <a:rPr lang="en-US" dirty="0"/>
              <a:t>The real estate investment sector, particularly multifamily property investments, faces numerous challenges that hinder effective decision-making. These challenges necessitate a robust, integrated solution that can streamline data management, automate processes, and enhance analysis to support informed investment decisions.</a:t>
            </a:r>
          </a:p>
          <a:p>
            <a:r>
              <a:rPr lang="en-US" dirty="0"/>
              <a:t>Understanding the problem statement involves recognizing the challenges faced by the real estate investment sector, particularly in multifamily property investments. Investors struggle with fragmented data sources, manual and time-consuming processes, and inefficient risk management, all of which hinder effective decision-making. There's a need for a comprehensive, integrated solution that can streamline data management, automate processes, and enhance analysis to support informed investment decisions. The goal is to provide accurate, real-time data, advanced risk analytics, and a user-friendly platform that ensures regulatory compliance and leverages market trends and technological advancements for better investment outcomes.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1956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3C631-5095-8FC5-9355-428AD08E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Approach to the problem </a:t>
            </a:r>
            <a:r>
              <a:rPr lang="en-IN" dirty="0" err="1"/>
              <a:t>statment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47626-924E-8474-BD8D-26CE0BD81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effectively address the challenges in real estate investment, the approach involves comprehensive requirement analysis, system design, and continuous improvement. First, conduct a thorough requirement analysis by consulting stakeholders and performing market research to understand pain points and data needs. Second, design a modular, scalable, and flexible system architecture that integrates advanced data scraping, secure data storage, and robust analytical models to automate data collection, financial analysis, and risk assessment. Finally, ensure user-friendly interfaces, seamless integration with existing systems, and stringent security measures, while continuously refining the tool based on user feedback and evolving market conditions.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8655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B396B-AD06-42B7-9FDD-F0844006A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 sz="5400" b="1" dirty="0"/>
          </a:p>
          <a:p>
            <a:pPr marL="0" indent="0" algn="ctr">
              <a:buNone/>
            </a:pPr>
            <a:r>
              <a:rPr lang="en-IN" sz="5400" b="1" dirty="0"/>
              <a:t>THANK YOU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72165199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1083</TotalTime>
  <Words>286</Words>
  <Application>Microsoft Office PowerPoint</Application>
  <PresentationFormat>Widescreen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Calisto MT</vt:lpstr>
      <vt:lpstr>Univers Condensed</vt:lpstr>
      <vt:lpstr>ChronicleVTI</vt:lpstr>
      <vt:lpstr>Real Estate Software Analysis</vt:lpstr>
      <vt:lpstr>Understanding the problem statement</vt:lpstr>
      <vt:lpstr>Approach to the problem statment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Dhruvi D. Nisar</dc:creator>
  <cp:lastModifiedBy>Dhruvi Nisar</cp:lastModifiedBy>
  <cp:revision>1</cp:revision>
  <dcterms:created xsi:type="dcterms:W3CDTF">2024-06-23T05:49:56Z</dcterms:created>
  <dcterms:modified xsi:type="dcterms:W3CDTF">2024-06-23T23:53:18Z</dcterms:modified>
</cp:coreProperties>
</file>

<file path=docProps/thumbnail.jpeg>
</file>